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Helvetica Neue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HelveticaNeue-regular.fntdata"/><Relationship Id="rId14" Type="http://schemas.openxmlformats.org/officeDocument/2006/relationships/slide" Target="slides/slide9.xml"/><Relationship Id="rId17" Type="http://schemas.openxmlformats.org/officeDocument/2006/relationships/font" Target="fonts/HelveticaNeue-italic.fntdata"/><Relationship Id="rId16" Type="http://schemas.openxmlformats.org/officeDocument/2006/relationships/font" Target="fonts/HelveticaNeue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HelveticaNeue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τι ειναι ted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44172145f6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44172145f6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l">
                <a:solidFill>
                  <a:schemeClr val="dk1"/>
                </a:solidFill>
              </a:rPr>
              <a:t>τι ειναι tedx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44172145f6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44172145f6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l">
                <a:solidFill>
                  <a:schemeClr val="dk1"/>
                </a:solidFill>
              </a:rPr>
              <a:t>τι ειναι tedxaueb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4172145f6_0_1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4172145f6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2013 - 2019 // abstract θεμα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44172145f6_0_1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44172145f6_0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ομιλητες διαφορετικου background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44172145f6_0_1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44172145f6_0_1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φυλου, εθνικοτητας νοοτροπιας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κοινο: ιστορια να μοιραστουν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σκοπός : να εμπνευσουν, αμφισβητηση - συζητηση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4172145f6_0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4172145f6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performances, workshops, acts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4172145f6_0_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4172145f6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μπορειτε να γινετε μελη ομαδας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44172145f6_0_1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44172145f6_0_1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Μαρτιος 2019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26291" l="0" r="62026" t="0"/>
          <a:stretch/>
        </p:blipFill>
        <p:spPr>
          <a:xfrm>
            <a:off x="2967704" y="1838212"/>
            <a:ext cx="2965204" cy="1467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 rotWithShape="1">
          <a:blip r:embed="rId3">
            <a:alphaModFix/>
          </a:blip>
          <a:srcRect b="26291" l="0" r="52548" t="0"/>
          <a:stretch/>
        </p:blipFill>
        <p:spPr>
          <a:xfrm>
            <a:off x="2943274" y="1838200"/>
            <a:ext cx="3705278" cy="1467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4"/>
          <p:cNvPicPr preferRelativeResize="0"/>
          <p:nvPr/>
        </p:nvPicPr>
        <p:blipFill rotWithShape="1">
          <a:blip r:embed="rId3">
            <a:alphaModFix/>
          </a:blip>
          <a:srcRect b="0" l="0" r="0" t="64435"/>
          <a:stretch/>
        </p:blipFill>
        <p:spPr>
          <a:xfrm>
            <a:off x="765325" y="3127000"/>
            <a:ext cx="7808304" cy="707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257" y="1481345"/>
            <a:ext cx="7808572" cy="1990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409638"/>
            <a:ext cx="8839201" cy="41972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568250"/>
            <a:ext cx="9144000" cy="59000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2" name="Google Shape;8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18050" y="-275550"/>
            <a:ext cx="9362050" cy="5782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22700" y="-1112149"/>
            <a:ext cx="9389376" cy="6255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89975" y="-578200"/>
            <a:ext cx="9333976" cy="6179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96000"/>
            <a:ext cx="9144000" cy="5885724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21"/>
          <p:cNvSpPr txBox="1"/>
          <p:nvPr/>
        </p:nvSpPr>
        <p:spPr>
          <a:xfrm>
            <a:off x="0" y="0"/>
            <a:ext cx="9144000" cy="534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l" sz="48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SEE YOU THERE!</a:t>
            </a:r>
            <a:endParaRPr b="1" sz="48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